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err="1"/>
            <a:t>Sirine</a:t>
          </a:r>
          <a:r>
            <a:rPr lang="en-US" dirty="0"/>
            <a:t> </a:t>
          </a:r>
          <a:r>
            <a:rPr lang="en-US" dirty="0" err="1"/>
            <a:t>Kheilfi</a:t>
          </a:r>
          <a:endParaRPr lang="en-US" dirty="0"/>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err="1"/>
            <a:t>PowerBI</a:t>
          </a:r>
          <a:r>
            <a:rPr lang="en-US" dirty="0"/>
            <a:t>/Tableau </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Kyle O’Malley</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a:t>HTML/Heroku/ML</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Bill Taylor</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SQL and other stuff</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err="1"/>
            <a:t>Sirine</a:t>
          </a:r>
          <a:r>
            <a:rPr lang="en-US" sz="1100" kern="1200" dirty="0"/>
            <a:t> </a:t>
          </a:r>
          <a:r>
            <a:rPr lang="en-US" sz="1100" kern="1200" dirty="0" err="1"/>
            <a:t>Kheilfi</a:t>
          </a:r>
          <a:endParaRPr lang="en-US" sz="1100" kern="1200" dirty="0"/>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err="1"/>
            <a:t>PowerBI</a:t>
          </a:r>
          <a:r>
            <a:rPr lang="en-US" sz="1100" kern="1200" dirty="0"/>
            <a:t>/Tableau </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Kyle O’Malley</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HTML/Heroku/ML</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Bill Taylor</a:t>
          </a: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SQL and other stuff</a:t>
          </a: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Butler Final Project</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Group J</a:t>
            </a:r>
          </a:p>
          <a:p>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Butler Final Project</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310087123"/>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815ADFF-6BE3-42D1-9EBF-14430309BC4C}"/>
              </a:ext>
            </a:extLst>
          </p:cNvPr>
          <p:cNvSpPr>
            <a:spLocks noGrp="1"/>
          </p:cNvSpPr>
          <p:nvPr>
            <p:ph type="title"/>
          </p:nvPr>
        </p:nvSpPr>
        <p:spPr>
          <a:xfrm>
            <a:off x="672280" y="944752"/>
            <a:ext cx="3259016" cy="1462692"/>
          </a:xfrm>
        </p:spPr>
        <p:txBody>
          <a:bodyPr>
            <a:normAutofit/>
          </a:bodyPr>
          <a:lstStyle/>
          <a:p>
            <a:r>
              <a:rPr lang="en-US">
                <a:solidFill>
                  <a:srgbClr val="FFFFFF"/>
                </a:solidFill>
              </a:rPr>
              <a:t>Home Value Predictor</a:t>
            </a:r>
          </a:p>
        </p:txBody>
      </p:sp>
      <p:sp>
        <p:nvSpPr>
          <p:cNvPr id="16"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2FE2326C-D2B8-4CB8-AF1E-8982A5035C25}"/>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We used Zillow data broken down by Zip code to analyze and predict average home prices.</a:t>
            </a:r>
          </a:p>
        </p:txBody>
      </p:sp>
      <p:pic>
        <p:nvPicPr>
          <p:cNvPr id="5" name="Content Placeholder 4" descr="Houses in an area">
            <a:extLst>
              <a:ext uri="{FF2B5EF4-FFF2-40B4-BE49-F238E27FC236}">
                <a16:creationId xmlns:a16="http://schemas.microsoft.com/office/drawing/2014/main" id="{F1E3BCC1-4647-49A6-A169-241922AA5C96}"/>
              </a:ext>
            </a:extLst>
          </p:cNvPr>
          <p:cNvPicPr>
            <a:picLocks noChangeAspect="1"/>
          </p:cNvPicPr>
          <p:nvPr/>
        </p:nvPicPr>
        <p:blipFill rotWithShape="1">
          <a:blip r:embed="rId2"/>
          <a:srcRect l="5168" r="8317"/>
          <a:stretch/>
        </p:blipFill>
        <p:spPr>
          <a:xfrm>
            <a:off x="4241830" y="601200"/>
            <a:ext cx="7503636" cy="5789365"/>
          </a:xfrm>
          <a:prstGeom prst="rect">
            <a:avLst/>
          </a:prstGeom>
        </p:spPr>
      </p:pic>
    </p:spTree>
    <p:extLst>
      <p:ext uri="{BB962C8B-B14F-4D97-AF65-F5344CB8AC3E}">
        <p14:creationId xmlns:p14="http://schemas.microsoft.com/office/powerpoint/2010/main" val="225974481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{8B467DBB-1D04-425B-B58B-8D138BB86589}tf33552983_win32</Template>
  <TotalTime>18</TotalTime>
  <Words>46</Words>
  <Application>Microsoft Office PowerPoint</Application>
  <PresentationFormat>Widescreen</PresentationFormat>
  <Paragraphs>11</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Franklin Gothic Book</vt:lpstr>
      <vt:lpstr>Franklin Gothic Demi</vt:lpstr>
      <vt:lpstr>Wingdings 2</vt:lpstr>
      <vt:lpstr>DividendVTI</vt:lpstr>
      <vt:lpstr>Butler Final Project</vt:lpstr>
      <vt:lpstr>Butler Final Project</vt:lpstr>
      <vt:lpstr>Home Value Predictor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Butler Final Project</dc:title>
  <dc:creator>William Taylor</dc:creator>
  <cp:lastModifiedBy>William Taylor</cp:lastModifiedBy>
  <cp:revision>3</cp:revision>
  <dcterms:created xsi:type="dcterms:W3CDTF">2021-03-02T01:09:07Z</dcterms:created>
  <dcterms:modified xsi:type="dcterms:W3CDTF">2021-03-02T01:27:45Z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